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271" r:id="rId2"/>
    <p:sldId id="314" r:id="rId3"/>
    <p:sldId id="275" r:id="rId4"/>
    <p:sldId id="284" r:id="rId5"/>
    <p:sldId id="277" r:id="rId6"/>
    <p:sldId id="282" r:id="rId7"/>
    <p:sldId id="297" r:id="rId8"/>
    <p:sldId id="293" r:id="rId9"/>
    <p:sldId id="316" r:id="rId10"/>
    <p:sldId id="279" r:id="rId11"/>
    <p:sldId id="319" r:id="rId12"/>
    <p:sldId id="320" r:id="rId13"/>
    <p:sldId id="315" r:id="rId14"/>
    <p:sldId id="317" r:id="rId15"/>
    <p:sldId id="318" r:id="rId16"/>
    <p:sldId id="321" r:id="rId17"/>
    <p:sldId id="309" r:id="rId18"/>
    <p:sldId id="273" r:id="rId19"/>
    <p:sldId id="307" r:id="rId20"/>
    <p:sldId id="291" r:id="rId21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2114" autoAdjust="0"/>
  </p:normalViewPr>
  <p:slideViewPr>
    <p:cSldViewPr>
      <p:cViewPr>
        <p:scale>
          <a:sx n="30" d="100"/>
          <a:sy n="30" d="100"/>
        </p:scale>
        <p:origin x="-2184" y="-29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1DB1E4-3C84-4208-B37C-5F64DB5116F2}" type="datetimeFigureOut">
              <a:rPr lang="en-AU"/>
              <a:pPr>
                <a:defRPr/>
              </a:pPr>
              <a:t>22/06/2014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AU"/>
              <a:t>Mindful Creation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CFF82C-F2A2-419A-A4AF-ED2C0226E87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958702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CAF70F-D2D3-4AE8-8341-7BDD409BBC51}" type="datetimeFigureOut">
              <a:rPr lang="en-AU"/>
              <a:pPr>
                <a:defRPr/>
              </a:pPr>
              <a:t>22/06/2014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AU"/>
              <a:t>Mindful Creation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A3D13C7-BB2D-49D6-B4B3-B3F350701C7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372442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 smtClean="0"/>
              <a:t>Welcome </a:t>
            </a:r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In</a:t>
            </a:r>
            <a:r>
              <a:rPr lang="en-AU" baseline="0" dirty="0" smtClean="0"/>
              <a:t> these 5 mins I am going to talk about ACT on it: Mindfulness for Teens</a:t>
            </a:r>
          </a:p>
          <a:p>
            <a:pPr eaLnBrk="1" hangingPunct="1">
              <a:spcBef>
                <a:spcPct val="0"/>
              </a:spcBef>
            </a:pPr>
            <a:endParaRPr lang="en-AU" baseline="0" dirty="0" smtClean="0"/>
          </a:p>
          <a:p>
            <a:pPr eaLnBrk="1" hangingPunct="1">
              <a:spcBef>
                <a:spcPct val="0"/>
              </a:spcBef>
            </a:pPr>
            <a:r>
              <a:rPr lang="en-AU" baseline="0" dirty="0" smtClean="0"/>
              <a:t>My name’s Reuben. I work for the Melbourne Clinic in Australia as an ACT therapist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DF10320-E697-4B08-8C88-533191005BD6}" type="slidenum">
              <a:rPr lang="en-AU" sz="1200" smtClean="0"/>
              <a:pPr eaLnBrk="1" hangingPunct="1"/>
              <a:t>1</a:t>
            </a:fld>
            <a:endParaRPr lang="en-AU" sz="1200" smtClean="0"/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AU" sz="1200" smtClean="0"/>
              <a:t>Mindful Creation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 smtClean="0"/>
          </a:p>
          <a:p>
            <a:pPr eaLnBrk="1" hangingPunct="1">
              <a:spcBef>
                <a:spcPct val="0"/>
              </a:spcBef>
            </a:pPr>
            <a:r>
              <a:rPr lang="en-AU" baseline="0" dirty="0" smtClean="0"/>
              <a:t>Social </a:t>
            </a:r>
            <a:r>
              <a:rPr lang="en-AU" dirty="0" smtClean="0"/>
              <a:t>media</a:t>
            </a:r>
            <a:r>
              <a:rPr lang="en-AU" baseline="0" dirty="0" smtClean="0"/>
              <a:t> is a popular a</a:t>
            </a:r>
            <a:r>
              <a:rPr lang="en-AU" dirty="0" smtClean="0"/>
              <a:t>venue to reach out</a:t>
            </a:r>
            <a:r>
              <a:rPr lang="en-AU" baseline="0" dirty="0" smtClean="0"/>
              <a:t> and </a:t>
            </a:r>
            <a:r>
              <a:rPr lang="en-AU" dirty="0" smtClean="0"/>
              <a:t>enhance this connection</a:t>
            </a:r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ACT on it – part</a:t>
            </a:r>
            <a:r>
              <a:rPr lang="en-AU" baseline="0" dirty="0" smtClean="0"/>
              <a:t> of the </a:t>
            </a:r>
            <a:r>
              <a:rPr lang="en-AU" dirty="0" smtClean="0"/>
              <a:t>Mindful Change Network</a:t>
            </a:r>
            <a:r>
              <a:rPr lang="en-AU" baseline="0" dirty="0" smtClean="0"/>
              <a:t> – reaching out to many people’s interest </a:t>
            </a:r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A68B3A6D-B091-4180-A05E-13A2701CF2C4}" type="slidenum">
              <a:rPr lang="en-AU" sz="1200" smtClean="0"/>
              <a:pPr eaLnBrk="1" hangingPunct="1"/>
              <a:t>10</a:t>
            </a:fld>
            <a:endParaRPr lang="en-AU" sz="1200" smtClean="0"/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AU" sz="1200" smtClean="0"/>
              <a:t>Mindful Creation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 smtClean="0"/>
              <a:t>An estimation by </a:t>
            </a:r>
            <a:r>
              <a:rPr lang="en-AU" dirty="0" err="1" smtClean="0"/>
              <a:t>eMarketer</a:t>
            </a:r>
            <a:r>
              <a:rPr lang="en-AU" dirty="0" smtClean="0"/>
              <a:t> in the UK suggests that teen smartphone users are at</a:t>
            </a:r>
            <a:r>
              <a:rPr lang="en-AU" baseline="0" dirty="0" smtClean="0"/>
              <a:t> about </a:t>
            </a:r>
            <a:r>
              <a:rPr lang="en-AU" dirty="0" smtClean="0"/>
              <a:t>81% this year and rise to 96% in 2017.</a:t>
            </a:r>
          </a:p>
          <a:p>
            <a:pPr eaLnBrk="1" hangingPunct="1">
              <a:spcBef>
                <a:spcPct val="0"/>
              </a:spcBef>
            </a:pPr>
            <a:endParaRPr lang="en-AU" baseline="0" dirty="0" smtClean="0"/>
          </a:p>
          <a:p>
            <a:pPr eaLnBrk="1" hangingPunct="1">
              <a:spcBef>
                <a:spcPct val="0"/>
              </a:spcBef>
            </a:pPr>
            <a:r>
              <a:rPr lang="en-AU" baseline="0" dirty="0" smtClean="0"/>
              <a:t>Benefits are:</a:t>
            </a:r>
            <a:endParaRPr lang="en-AU" dirty="0" smtClean="0"/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Discrete,</a:t>
            </a:r>
            <a:r>
              <a:rPr lang="en-AU" baseline="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AU" baseline="0" dirty="0" smtClean="0"/>
              <a:t>Convenience </a:t>
            </a:r>
          </a:p>
          <a:p>
            <a:pPr eaLnBrk="1" hangingPunct="1">
              <a:spcBef>
                <a:spcPct val="0"/>
              </a:spcBef>
            </a:pPr>
            <a:r>
              <a:rPr lang="en-AU" baseline="0" dirty="0" smtClean="0"/>
              <a:t>and of course Apps </a:t>
            </a:r>
            <a:endParaRPr lang="en-AU" dirty="0" smtClean="0"/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B9B2842C-DEC8-42A6-AE6E-55BBF81B454F}" type="slidenum">
              <a:rPr lang="en-AU" sz="1200" smtClean="0"/>
              <a:pPr eaLnBrk="1" hangingPunct="1"/>
              <a:t>11</a:t>
            </a:fld>
            <a:endParaRPr lang="en-AU" sz="1200" smtClean="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AU" sz="1200" smtClean="0"/>
              <a:t>Mindful Creation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i="0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i="0" baseline="0" dirty="0" smtClean="0"/>
              <a:t>Video is the biggest growing platform in social media</a:t>
            </a:r>
          </a:p>
          <a:p>
            <a:pPr eaLnBrk="1" hangingPunct="1">
              <a:spcBef>
                <a:spcPct val="0"/>
              </a:spcBef>
            </a:pPr>
            <a:endParaRPr lang="en-AU" i="0" baseline="0" dirty="0" smtClean="0"/>
          </a:p>
          <a:p>
            <a:pPr eaLnBrk="1" hangingPunct="1">
              <a:spcBef>
                <a:spcPct val="0"/>
              </a:spcBef>
            </a:pPr>
            <a:r>
              <a:rPr lang="en-AU" i="0" baseline="0" dirty="0" smtClean="0"/>
              <a:t>9 out of 10 browsers will look at a 10 second video of their interest</a:t>
            </a:r>
          </a:p>
          <a:p>
            <a:pPr eaLnBrk="1" hangingPunct="1">
              <a:spcBef>
                <a:spcPct val="0"/>
              </a:spcBef>
            </a:pPr>
            <a:endParaRPr lang="en-AU" i="0" baseline="0" dirty="0" smtClean="0"/>
          </a:p>
          <a:p>
            <a:pPr eaLnBrk="1" hangingPunct="1">
              <a:spcBef>
                <a:spcPct val="0"/>
              </a:spcBef>
            </a:pPr>
            <a:r>
              <a:rPr lang="en-AU" i="0" baseline="0" dirty="0" smtClean="0"/>
              <a:t>1 out of 10 will watch a 5 minute video of their interest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i="0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i="0" baseline="0" dirty="0" smtClean="0"/>
              <a:t>(</a:t>
            </a:r>
            <a:r>
              <a:rPr lang="en-AU" i="0" baseline="0" dirty="0" err="1" smtClean="0"/>
              <a:t>Tubemogul</a:t>
            </a:r>
            <a:r>
              <a:rPr lang="en-AU" i="0" baseline="0" dirty="0" smtClean="0"/>
              <a:t> Video Marketer, 2014)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i="0" baseline="0" dirty="0" smtClean="0"/>
          </a:p>
          <a:p>
            <a:pPr eaLnBrk="1" hangingPunct="1">
              <a:spcBef>
                <a:spcPct val="0"/>
              </a:spcBef>
            </a:pPr>
            <a:endParaRPr lang="en-AU" i="0" baseline="0" dirty="0" smtClean="0"/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B9B2842C-DEC8-42A6-AE6E-55BBF81B454F}" type="slidenum">
              <a:rPr lang="en-AU" sz="1200" smtClean="0"/>
              <a:pPr eaLnBrk="1" hangingPunct="1"/>
              <a:t>12</a:t>
            </a:fld>
            <a:endParaRPr lang="en-AU" sz="1200" smtClean="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AU" sz="1200" smtClean="0"/>
              <a:t>Mindful Creation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i="0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i="0" baseline="0" dirty="0" smtClean="0"/>
              <a:t>We plan to link in with videos under the umbrella theme of mindful change</a:t>
            </a:r>
          </a:p>
          <a:p>
            <a:pPr eaLnBrk="1" hangingPunct="1">
              <a:spcBef>
                <a:spcPct val="0"/>
              </a:spcBef>
            </a:pPr>
            <a:endParaRPr lang="en-AU" i="0" baseline="0" dirty="0" smtClean="0"/>
          </a:p>
          <a:p>
            <a:pPr eaLnBrk="1" hangingPunct="1">
              <a:spcBef>
                <a:spcPct val="0"/>
              </a:spcBef>
            </a:pPr>
            <a:r>
              <a:rPr lang="en-AU" i="0" baseline="0" dirty="0" smtClean="0"/>
              <a:t>From short enticing, videos branching into 1 min videos.</a:t>
            </a:r>
          </a:p>
          <a:p>
            <a:pPr eaLnBrk="1" hangingPunct="1">
              <a:spcBef>
                <a:spcPct val="0"/>
              </a:spcBef>
            </a:pPr>
            <a:endParaRPr lang="en-AU" i="0" baseline="0" dirty="0" smtClean="0"/>
          </a:p>
          <a:p>
            <a:pPr eaLnBrk="1" hangingPunct="1">
              <a:spcBef>
                <a:spcPct val="0"/>
              </a:spcBef>
            </a:pPr>
            <a:r>
              <a:rPr lang="en-AU" i="0" baseline="0" dirty="0" smtClean="0"/>
              <a:t>The ACT consistent ones will be labelled accordingly</a:t>
            </a:r>
          </a:p>
          <a:p>
            <a:pPr eaLnBrk="1" hangingPunct="1">
              <a:spcBef>
                <a:spcPct val="0"/>
              </a:spcBef>
            </a:pPr>
            <a:endParaRPr lang="en-AU" i="0" baseline="0" dirty="0" smtClean="0"/>
          </a:p>
          <a:p>
            <a:pPr eaLnBrk="1" hangingPunct="1">
              <a:spcBef>
                <a:spcPct val="0"/>
              </a:spcBef>
            </a:pPr>
            <a:endParaRPr lang="en-AU" i="0" baseline="0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4201BA5-1E78-46DC-9FB6-3BC7FAF7F0FE}" type="slidenum">
              <a:rPr lang="en-AU" sz="1200" smtClean="0"/>
              <a:pPr eaLnBrk="1" hangingPunct="1"/>
              <a:t>13</a:t>
            </a:fld>
            <a:endParaRPr lang="en-AU" sz="1200" smtClean="0"/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AU" sz="1200" smtClean="0"/>
              <a:t>Mindful Creation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If you want to entice people – do it </a:t>
            </a:r>
            <a:r>
              <a:rPr lang="en-AU" baseline="0" dirty="0" smtClean="0"/>
              <a:t>through STORY</a:t>
            </a:r>
          </a:p>
          <a:p>
            <a:pPr eaLnBrk="1" hangingPunct="1">
              <a:spcBef>
                <a:spcPct val="0"/>
              </a:spcBef>
            </a:pPr>
            <a:endParaRPr lang="en-AU" baseline="0" dirty="0" smtClean="0"/>
          </a:p>
          <a:p>
            <a:pPr eaLnBrk="1" hangingPunct="1">
              <a:spcBef>
                <a:spcPct val="0"/>
              </a:spcBef>
            </a:pPr>
            <a:r>
              <a:rPr lang="en-AU" baseline="0" dirty="0" smtClean="0"/>
              <a:t>Massive amounts of evidence – not just in social media</a:t>
            </a:r>
          </a:p>
          <a:p>
            <a:pPr eaLnBrk="1" hangingPunct="1">
              <a:spcBef>
                <a:spcPct val="0"/>
              </a:spcBef>
            </a:pPr>
            <a:endParaRPr lang="en-AU" baseline="0" dirty="0" smtClean="0"/>
          </a:p>
          <a:p>
            <a:pPr eaLnBrk="1" hangingPunct="1">
              <a:spcBef>
                <a:spcPct val="0"/>
              </a:spcBef>
            </a:pPr>
            <a:r>
              <a:rPr lang="en-AU" baseline="0" dirty="0" smtClean="0"/>
              <a:t>Companies and businesses are now capitalising on STORIFYING</a:t>
            </a:r>
          </a:p>
          <a:p>
            <a:pPr eaLnBrk="1" hangingPunct="1">
              <a:spcBef>
                <a:spcPct val="0"/>
              </a:spcBef>
            </a:pPr>
            <a:endParaRPr lang="en-AU" baseline="0" dirty="0" smtClean="0"/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2BC2B28B-4E9F-4283-B349-3B98F6C56B78}" type="slidenum">
              <a:rPr lang="en-AU" sz="1200" smtClean="0"/>
              <a:pPr eaLnBrk="1" hangingPunct="1"/>
              <a:t>14</a:t>
            </a:fld>
            <a:endParaRPr lang="en-AU" sz="1200" smtClean="0"/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AU" sz="1200" smtClean="0"/>
              <a:t>Mindful Creation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Research shows that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A catchy story generates FEELINGS – pleasant and unpleasant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  <a:p>
            <a:pPr eaLnBrk="1" hangingPunct="1">
              <a:spcBef>
                <a:spcPct val="0"/>
              </a:spcBef>
            </a:pPr>
            <a:endParaRPr lang="en-AU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2BC2B28B-4E9F-4283-B349-3B98F6C56B78}" type="slidenum">
              <a:rPr lang="en-AU" sz="1200" smtClean="0"/>
              <a:pPr eaLnBrk="1" hangingPunct="1"/>
              <a:t>15</a:t>
            </a:fld>
            <a:endParaRPr lang="en-AU" sz="1200" smtClean="0"/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AU" sz="1200" smtClean="0"/>
              <a:t>Mindful Creation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  <a:p>
            <a:pPr eaLnBrk="1" hangingPunct="1">
              <a:spcBef>
                <a:spcPct val="0"/>
              </a:spcBef>
            </a:pPr>
            <a:r>
              <a:rPr lang="en-AU" baseline="0" dirty="0" smtClean="0"/>
              <a:t>Your STRUGGLE and your SOLUTION is what captivates people</a:t>
            </a:r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Ultimately what works is showing that you’re HUMAN – this is what ACBS is all about</a:t>
            </a:r>
            <a:endParaRPr lang="en-AU" dirty="0" smtClean="0"/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2BC2B28B-4E9F-4283-B349-3B98F6C56B78}" type="slidenum">
              <a:rPr lang="en-AU" sz="1200" smtClean="0"/>
              <a:pPr eaLnBrk="1" hangingPunct="1"/>
              <a:t>16</a:t>
            </a:fld>
            <a:endParaRPr lang="en-AU" sz="1200" smtClean="0"/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AU" sz="1200" smtClean="0"/>
              <a:t>Mindful Creation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 smtClean="0"/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From here you can provide</a:t>
            </a:r>
            <a:r>
              <a:rPr lang="en-AU" baseline="0" dirty="0" smtClean="0"/>
              <a:t> links for other avenues, such as communities, pages etc.</a:t>
            </a:r>
          </a:p>
          <a:p>
            <a:pPr eaLnBrk="1" hangingPunct="1">
              <a:spcBef>
                <a:spcPct val="0"/>
              </a:spcBef>
            </a:pPr>
            <a:r>
              <a:rPr lang="en-AU" baseline="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AU" baseline="0" dirty="0" smtClean="0"/>
              <a:t>These can then empower others to choose and explore their own avenues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E4B1A654-00F4-4F21-BB38-A5B873064F7F}" type="slidenum">
              <a:rPr lang="en-AU" sz="1200" smtClean="0"/>
              <a:pPr eaLnBrk="1" hangingPunct="1"/>
              <a:t>17</a:t>
            </a:fld>
            <a:endParaRPr lang="en-AU" sz="1200" smtClean="0"/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AU" sz="1200" smtClean="0"/>
              <a:t>Mindful Creation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 smtClean="0"/>
              <a:t>And then… on to things like</a:t>
            </a:r>
            <a:r>
              <a:rPr lang="en-AU" baseline="0" dirty="0" smtClean="0"/>
              <a:t> apps…</a:t>
            </a:r>
          </a:p>
          <a:p>
            <a:pPr eaLnBrk="1" hangingPunct="1">
              <a:spcBef>
                <a:spcPct val="0"/>
              </a:spcBef>
            </a:pPr>
            <a:endParaRPr lang="en-AU" baseline="0" dirty="0" smtClean="0"/>
          </a:p>
          <a:p>
            <a:pPr eaLnBrk="1" hangingPunct="1">
              <a:spcBef>
                <a:spcPct val="0"/>
              </a:spcBef>
            </a:pPr>
            <a:r>
              <a:rPr lang="en-AU" baseline="0" dirty="0" smtClean="0"/>
              <a:t>Our pending project, FREE and to be available on all smartphones and tablet devices</a:t>
            </a:r>
            <a:endParaRPr lang="en-AU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9FE2B422-58B1-4DE9-AFEB-ED0959E2283B}" type="slidenum">
              <a:rPr lang="en-AU" sz="1200" smtClean="0"/>
              <a:pPr eaLnBrk="1" hangingPunct="1"/>
              <a:t>18</a:t>
            </a:fld>
            <a:endParaRPr lang="en-AU" sz="1200" smtClean="0"/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AU" sz="1200" smtClean="0"/>
              <a:t>Mindful Creation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 err="1" smtClean="0"/>
              <a:t>Im</a:t>
            </a:r>
            <a:r>
              <a:rPr lang="en-AU" baseline="0" dirty="0" smtClean="0"/>
              <a:t> currently working on the content for this alongside some keen ACT folks from ACBS</a:t>
            </a:r>
          </a:p>
          <a:p>
            <a:pPr eaLnBrk="1" hangingPunct="1">
              <a:spcBef>
                <a:spcPct val="0"/>
              </a:spcBef>
            </a:pPr>
            <a:endParaRPr lang="en-AU" baseline="0" dirty="0" smtClean="0"/>
          </a:p>
          <a:p>
            <a:pPr eaLnBrk="1" hangingPunct="1">
              <a:spcBef>
                <a:spcPct val="0"/>
              </a:spcBef>
            </a:pPr>
            <a:r>
              <a:rPr lang="en-AU" baseline="0" dirty="0" smtClean="0"/>
              <a:t>We’re in discussions at present about research testing. </a:t>
            </a:r>
          </a:p>
          <a:p>
            <a:pPr eaLnBrk="1" hangingPunct="1">
              <a:spcBef>
                <a:spcPct val="0"/>
              </a:spcBef>
            </a:pPr>
            <a:endParaRPr lang="en-AU" baseline="0" dirty="0" smtClean="0"/>
          </a:p>
          <a:p>
            <a:pPr eaLnBrk="1" hangingPunct="1">
              <a:spcBef>
                <a:spcPct val="0"/>
              </a:spcBef>
            </a:pPr>
            <a:endParaRPr lang="en-AU" baseline="0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1B607687-4A0D-49F2-A786-A75957F7BC88}" type="slidenum">
              <a:rPr lang="en-AU" sz="1200" smtClean="0"/>
              <a:pPr eaLnBrk="1" hangingPunct="1"/>
              <a:t>19</a:t>
            </a:fld>
            <a:endParaRPr lang="en-AU" sz="1200" smtClean="0"/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AU" sz="1200" smtClean="0"/>
              <a:t>Mindful Creation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Steve Hayes: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Teenagers have seen </a:t>
            </a:r>
            <a:r>
              <a:rPr lang="en-AU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A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death (real and fictional), heard </a:t>
            </a:r>
            <a:r>
              <a:rPr lang="en-AU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A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judgments, and witnessed </a:t>
            </a:r>
            <a:r>
              <a:rPr lang="en-AU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A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suffering than many adults in past generations…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Mindful Creation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3D13C7-BB2D-49D6-B4B3-B3F350701C73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0372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baseline="0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83A941AA-C1BA-4DB0-BA30-331D79E6DFC3}" type="slidenum">
              <a:rPr lang="en-AU" sz="1200" smtClean="0"/>
              <a:pPr eaLnBrk="1" hangingPunct="1"/>
              <a:t>20</a:t>
            </a:fld>
            <a:endParaRPr lang="en-AU" sz="1200" smtClean="0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AU" sz="1200" smtClean="0"/>
              <a:t>Mindful Creation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There’s an increasing </a:t>
            </a:r>
            <a:r>
              <a:rPr lang="en-AU" baseline="0" dirty="0" smtClean="0"/>
              <a:t>amount of youth suicide (this week on ABC Australia - 1 in 5 teens with a mental health problem)</a:t>
            </a:r>
            <a:endParaRPr lang="en-AU" dirty="0" smtClean="0"/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Story begins 2 years ago</a:t>
            </a:r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I was invited</a:t>
            </a:r>
            <a:r>
              <a:rPr lang="en-AU" baseline="0" dirty="0" smtClean="0"/>
              <a:t> to a workshop for suicidal teens in the </a:t>
            </a:r>
            <a:r>
              <a:rPr lang="en-AU" dirty="0" smtClean="0"/>
              <a:t>north </a:t>
            </a:r>
            <a:r>
              <a:rPr lang="en-AU" baseline="0" dirty="0" smtClean="0"/>
              <a:t>Melbourne suburbs</a:t>
            </a:r>
            <a:endParaRPr lang="en-AU" dirty="0" smtClean="0"/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EC8D19C7-7437-4DC6-8291-4901D53947FD}" type="slidenum">
              <a:rPr lang="en-AU" sz="1200" smtClean="0"/>
              <a:pPr eaLnBrk="1" hangingPunct="1"/>
              <a:t>3</a:t>
            </a:fld>
            <a:endParaRPr lang="en-AU" sz="1200" smtClean="0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AU" sz="1200" smtClean="0"/>
              <a:t>Mindful Creation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 smtClean="0"/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Knowing the turmoil</a:t>
            </a:r>
            <a:r>
              <a:rPr lang="en-AU" baseline="0" dirty="0" smtClean="0"/>
              <a:t> that these kids had been through, yet seeing them </a:t>
            </a:r>
          </a:p>
          <a:p>
            <a:pPr eaLnBrk="1" hangingPunct="1">
              <a:spcBef>
                <a:spcPct val="0"/>
              </a:spcBef>
            </a:pPr>
            <a:endParaRPr lang="en-AU" baseline="0" dirty="0" smtClean="0"/>
          </a:p>
          <a:p>
            <a:pPr eaLnBrk="1" hangingPunct="1">
              <a:spcBef>
                <a:spcPct val="0"/>
              </a:spcBef>
            </a:pPr>
            <a:r>
              <a:rPr lang="en-AU" baseline="0" dirty="0" smtClean="0"/>
              <a:t>expressing themselves in ways of their choosing – poetry, music, dancing, story telling </a:t>
            </a:r>
            <a:r>
              <a:rPr lang="en-AU" baseline="0" dirty="0" err="1" smtClean="0"/>
              <a:t>etc</a:t>
            </a:r>
            <a:endParaRPr lang="en-AU" baseline="0" dirty="0" smtClean="0"/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  <a:p>
            <a:pPr eaLnBrk="1" hangingPunct="1">
              <a:spcBef>
                <a:spcPct val="0"/>
              </a:spcBef>
            </a:pPr>
            <a:r>
              <a:rPr lang="en-AU" dirty="0" smtClean="0"/>
              <a:t>Deeply moved</a:t>
            </a:r>
            <a:r>
              <a:rPr lang="en-AU" baseline="0" dirty="0" smtClean="0"/>
              <a:t> by their capacity to move forward</a:t>
            </a:r>
            <a:endParaRPr lang="en-AU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1B607687-4A0D-49F2-A786-A75957F7BC88}" type="slidenum">
              <a:rPr lang="en-AU" sz="1200" smtClean="0"/>
              <a:pPr eaLnBrk="1" hangingPunct="1"/>
              <a:t>4</a:t>
            </a:fld>
            <a:endParaRPr lang="en-AU" sz="1200" smtClean="0"/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AU" sz="1200" smtClean="0"/>
              <a:t>Mindful Creation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 smtClean="0"/>
              <a:t>I came</a:t>
            </a:r>
            <a:r>
              <a:rPr lang="en-AU" baseline="0" dirty="0" smtClean="0"/>
              <a:t> up with the idea for a FREE app called ACT on it.</a:t>
            </a:r>
          </a:p>
          <a:p>
            <a:pPr eaLnBrk="1" hangingPunct="1">
              <a:spcBef>
                <a:spcPct val="0"/>
              </a:spcBef>
            </a:pPr>
            <a:endParaRPr lang="en-AU" baseline="0" dirty="0" smtClean="0"/>
          </a:p>
          <a:p>
            <a:pPr eaLnBrk="1" hangingPunct="1">
              <a:spcBef>
                <a:spcPct val="0"/>
              </a:spcBef>
            </a:pPr>
            <a:r>
              <a:rPr lang="en-AU" baseline="0" dirty="0" smtClean="0"/>
              <a:t>I was planning on a release last year – I realised good things take time</a:t>
            </a:r>
          </a:p>
          <a:p>
            <a:pPr eaLnBrk="1" hangingPunct="1">
              <a:spcBef>
                <a:spcPct val="0"/>
              </a:spcBef>
            </a:pPr>
            <a:endParaRPr lang="en-AU" baseline="0" dirty="0" smtClean="0"/>
          </a:p>
          <a:p>
            <a:pPr eaLnBrk="1" hangingPunct="1">
              <a:spcBef>
                <a:spcPct val="0"/>
              </a:spcBef>
            </a:pPr>
            <a:r>
              <a:rPr lang="en-AU" i="0" baseline="0" dirty="0" smtClean="0"/>
              <a:t>and that the best way of getting this out was to collaborate with foundations first.</a:t>
            </a:r>
            <a:endParaRPr lang="en-AU" i="0" dirty="0" smtClean="0"/>
          </a:p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4201BA5-1E78-46DC-9FB6-3BC7FAF7F0FE}" type="slidenum">
              <a:rPr lang="en-AU" sz="1200" smtClean="0"/>
              <a:pPr eaLnBrk="1" hangingPunct="1"/>
              <a:t>5</a:t>
            </a:fld>
            <a:endParaRPr lang="en-AU" sz="1200" smtClean="0"/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AU" sz="1200" smtClean="0"/>
              <a:t>Mindful Creation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AU" baseline="0" dirty="0" smtClean="0"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n-AU" baseline="0" dirty="0" smtClean="0">
                <a:ea typeface="Calibri" pitchFamily="34" charset="0"/>
                <a:cs typeface="Times New Roman" pitchFamily="18" charset="0"/>
              </a:rPr>
              <a:t>We first did this by setting up a non-profit Association</a:t>
            </a:r>
            <a:endParaRPr lang="en-AU" dirty="0" smtClean="0">
              <a:ea typeface="Calibri" pitchFamily="34" charset="0"/>
              <a:cs typeface="Times New Roman" pitchFamily="18" charset="0"/>
            </a:endParaRPr>
          </a:p>
          <a:p>
            <a:pPr lvl="0"/>
            <a:endParaRPr lang="en-AU" dirty="0" smtClean="0"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n-AU" dirty="0" smtClean="0">
                <a:ea typeface="Calibri" pitchFamily="34" charset="0"/>
                <a:cs typeface="Times New Roman" pitchFamily="18" charset="0"/>
              </a:rPr>
              <a:t>Behind</a:t>
            </a:r>
            <a:r>
              <a:rPr lang="en-AU" baseline="0" dirty="0" smtClean="0">
                <a:ea typeface="Calibri" pitchFamily="34" charset="0"/>
                <a:cs typeface="Times New Roman" pitchFamily="18" charset="0"/>
              </a:rPr>
              <a:t> the scenes things have been moving …</a:t>
            </a:r>
          </a:p>
          <a:p>
            <a:pPr lvl="0"/>
            <a:endParaRPr lang="en-AU" baseline="0" dirty="0" smtClean="0"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n-AU" baseline="0" dirty="0" smtClean="0">
                <a:ea typeface="Calibri" pitchFamily="34" charset="0"/>
                <a:cs typeface="Times New Roman" pitchFamily="18" charset="0"/>
              </a:rPr>
              <a:t>Building the app has been put on hold whilst the foundations are laid </a:t>
            </a:r>
          </a:p>
          <a:p>
            <a:pPr lvl="0"/>
            <a:endParaRPr lang="en-AU" baseline="0" dirty="0" smtClean="0">
              <a:ea typeface="Calibri" pitchFamily="34" charset="0"/>
              <a:cs typeface="Times New Roman" pitchFamily="18" charset="0"/>
            </a:endParaRPr>
          </a:p>
          <a:p>
            <a:pPr lvl="0"/>
            <a:endParaRPr lang="en-AU" baseline="0" dirty="0" smtClean="0">
              <a:ea typeface="Calibri" pitchFamily="34" charset="0"/>
              <a:cs typeface="Times New Roman" pitchFamily="18" charset="0"/>
            </a:endParaRPr>
          </a:p>
          <a:p>
            <a:pPr lvl="0"/>
            <a:endParaRPr lang="en-AU" baseline="0" dirty="0" smtClean="0">
              <a:ea typeface="Calibri" pitchFamily="34" charset="0"/>
              <a:cs typeface="Times New Roman" pitchFamily="18" charset="0"/>
            </a:endParaRPr>
          </a:p>
          <a:p>
            <a:pPr lvl="0"/>
            <a:endParaRPr lang="en-AU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D391A385-63CA-4C75-B1AD-42E051BBC085}" type="slidenum">
              <a:rPr lang="en-AU" sz="1200" smtClean="0"/>
              <a:pPr eaLnBrk="1" hangingPunct="1"/>
              <a:t>6</a:t>
            </a:fld>
            <a:endParaRPr lang="en-AU" sz="120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AU" sz="1200" smtClean="0"/>
              <a:t>Mindful Creation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baseline="0" dirty="0" smtClean="0"/>
              <a:t>After months of hard work - we’ve recently been registered as a HEALTH PROMOTION charity under the ACNC</a:t>
            </a:r>
          </a:p>
          <a:p>
            <a:pPr eaLnBrk="1" hangingPunct="1">
              <a:spcBef>
                <a:spcPct val="0"/>
              </a:spcBef>
            </a:pPr>
            <a:endParaRPr lang="en-AU" baseline="0" dirty="0" smtClean="0"/>
          </a:p>
          <a:p>
            <a:pPr eaLnBrk="1" hangingPunct="1">
              <a:spcBef>
                <a:spcPct val="0"/>
              </a:spcBef>
            </a:pPr>
            <a:r>
              <a:rPr lang="en-AU" baseline="0" dirty="0" smtClean="0"/>
              <a:t>Reducing experiential avoidance </a:t>
            </a:r>
          </a:p>
          <a:p>
            <a:pPr eaLnBrk="1" hangingPunct="1">
              <a:spcBef>
                <a:spcPct val="0"/>
              </a:spcBef>
            </a:pPr>
            <a:endParaRPr lang="en-AU" baseline="0" dirty="0" smtClean="0"/>
          </a:p>
          <a:p>
            <a:pPr eaLnBrk="1" hangingPunct="1">
              <a:spcBef>
                <a:spcPct val="0"/>
              </a:spcBef>
            </a:pPr>
            <a:r>
              <a:rPr lang="en-AU" baseline="0" dirty="0" smtClean="0"/>
              <a:t>Increasing values based living.</a:t>
            </a:r>
            <a:endParaRPr lang="en-AU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B9B2842C-DEC8-42A6-AE6E-55BBF81B454F}" type="slidenum">
              <a:rPr lang="en-AU" sz="1200" smtClean="0"/>
              <a:pPr eaLnBrk="1" hangingPunct="1"/>
              <a:t>7</a:t>
            </a:fld>
            <a:endParaRPr lang="en-AU" sz="1200" smtClean="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AU" sz="1200" smtClean="0"/>
              <a:t>Mindful Creation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i="0" dirty="0" smtClean="0"/>
              <a:t>Our aim:</a:t>
            </a:r>
          </a:p>
          <a:p>
            <a:pPr eaLnBrk="1" hangingPunct="1">
              <a:spcBef>
                <a:spcPct val="0"/>
              </a:spcBef>
            </a:pPr>
            <a:endParaRPr lang="en-AU" i="0" dirty="0" smtClean="0"/>
          </a:p>
          <a:p>
            <a:pPr marL="171450" indent="-171450">
              <a:buFontTx/>
              <a:buChar char="-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and promote FREE smartphone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apps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ACT.</a:t>
            </a:r>
          </a:p>
          <a:p>
            <a:pPr marL="171450" indent="-171450">
              <a:buFontTx/>
              <a:buChar char="-"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promote ACT and provide the tools of psychological flexibility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other platforms too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network with like-minded organizations</a:t>
            </a:r>
            <a:endParaRPr lang="en-AU" i="0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4201BA5-1E78-46DC-9FB6-3BC7FAF7F0FE}" type="slidenum">
              <a:rPr lang="en-AU" sz="1200" smtClean="0"/>
              <a:pPr eaLnBrk="1" hangingPunct="1"/>
              <a:t>8</a:t>
            </a:fld>
            <a:endParaRPr lang="en-AU" sz="1200" smtClean="0"/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AU" sz="1200" smtClean="0"/>
              <a:t>Mindful Creation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i="0" dirty="0" smtClean="0"/>
              <a:t>There’s been a stir</a:t>
            </a:r>
            <a:r>
              <a:rPr lang="en-AU" i="0" baseline="0" dirty="0" smtClean="0"/>
              <a:t> in getting ACT out to the mainstream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i="0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i="0" baseline="0" dirty="0" smtClean="0"/>
              <a:t>First off its about captivating people’s interest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i="0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b="1" i="0" baseline="0" dirty="0" smtClean="0"/>
              <a:t>People</a:t>
            </a:r>
            <a:r>
              <a:rPr lang="en-AU" i="0" baseline="0" dirty="0" smtClean="0"/>
              <a:t> are interested </a:t>
            </a:r>
            <a:r>
              <a:rPr lang="en-AU" b="1" i="0" baseline="0" dirty="0" smtClean="0"/>
              <a:t>in people</a:t>
            </a:r>
            <a:r>
              <a:rPr lang="en-AU" i="0" baseline="0" dirty="0" smtClean="0"/>
              <a:t>, </a:t>
            </a:r>
            <a:r>
              <a:rPr lang="en-AU" i="0" baseline="0" dirty="0" err="1" smtClean="0"/>
              <a:t>theyre</a:t>
            </a:r>
            <a:r>
              <a:rPr lang="en-AU" i="0" baseline="0" dirty="0" smtClean="0"/>
              <a:t> interested in human behaviour, – not </a:t>
            </a:r>
            <a:r>
              <a:rPr lang="en-AU" i="0" baseline="0" dirty="0" err="1" smtClean="0"/>
              <a:t>neccesarily</a:t>
            </a:r>
            <a:r>
              <a:rPr lang="en-AU" i="0" baseline="0" dirty="0" smtClean="0"/>
              <a:t> when its attached to the word “therapy”</a:t>
            </a:r>
          </a:p>
          <a:p>
            <a:pPr eaLnBrk="1" hangingPunct="1">
              <a:spcBef>
                <a:spcPct val="0"/>
              </a:spcBef>
            </a:pPr>
            <a:endParaRPr lang="en-AU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2BC2B28B-4E9F-4283-B349-3B98F6C56B78}" type="slidenum">
              <a:rPr lang="en-AU" sz="1200" smtClean="0"/>
              <a:pPr eaLnBrk="1" hangingPunct="1"/>
              <a:t>9</a:t>
            </a:fld>
            <a:endParaRPr lang="en-AU" sz="1200" smtClean="0"/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AU" sz="1200" smtClean="0"/>
              <a:t>Mindful Creation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133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764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503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954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39801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377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30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887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8533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5536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93393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1498600"/>
          </a:xfrm>
        </p:spPr>
        <p:txBody>
          <a:bodyPr/>
          <a:lstStyle/>
          <a:p>
            <a:endParaRPr lang="en-AU" smtClean="0"/>
          </a:p>
        </p:txBody>
      </p:sp>
      <p:pic>
        <p:nvPicPr>
          <p:cNvPr id="2051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800" y="0"/>
            <a:ext cx="13944600" cy="975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Reuben\Desktop\Ignite Presentation\Pics\Heart Centred Networking\socialme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761999"/>
            <a:ext cx="11049000" cy="850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1422400"/>
          </a:xfrm>
        </p:spPr>
        <p:txBody>
          <a:bodyPr/>
          <a:lstStyle/>
          <a:p>
            <a:endParaRPr lang="en-AU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0" y="0"/>
            <a:ext cx="14609288" cy="9753600"/>
          </a:xfrm>
        </p:spPr>
      </p:pic>
      <p:pic>
        <p:nvPicPr>
          <p:cNvPr id="4" name="Picture 3" descr="C:\Users\Reuben\Desktop\Ignite Presentation\teens_on_phones_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2362200"/>
            <a:ext cx="8458200" cy="56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2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2000">
        <p:checker/>
      </p:transition>
    </mc:Choice>
    <mc:Fallback xmlns="">
      <p:transition spd="slow" advTm="1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238204" y="533400"/>
            <a:ext cx="10464800" cy="1422400"/>
          </a:xfrm>
        </p:spPr>
        <p:txBody>
          <a:bodyPr/>
          <a:lstStyle/>
          <a:p>
            <a:r>
              <a:rPr lang="en-AU" sz="6600" dirty="0" smtClean="0">
                <a:solidFill>
                  <a:schemeClr val="bg2"/>
                </a:solidFill>
              </a:rPr>
              <a:t>How much video is typically watched?</a:t>
            </a:r>
          </a:p>
        </p:txBody>
      </p:sp>
      <p:pic>
        <p:nvPicPr>
          <p:cNvPr id="4100" name="Picture 4" descr="C:\Users\Reuben\Desktop\Rob Weatherhead for an article on the Guardian website, summarizes a Pew Internet study which stated that,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7" y="2743200"/>
            <a:ext cx="1258862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43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100" advTm="14000">
        <p14:switch dir="r"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euben\Mindful Creation\Mindful Change TV\Mindful Change TV 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3004800" cy="731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08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000">
        <p14:prism isContent="1" isInverted="1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Reuben\Desktop\story-whats_your_story_of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0"/>
            <a:ext cx="11538607" cy="960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61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000">
        <p14:prism isContent="1" isInverted="1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600" y="2971800"/>
            <a:ext cx="10464800" cy="3810000"/>
          </a:xfrm>
        </p:spPr>
        <p:txBody>
          <a:bodyPr/>
          <a:lstStyle/>
          <a:p>
            <a:r>
              <a:rPr lang="en-AU" sz="7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en-AU" sz="7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AU" sz="7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7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7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16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STORY?</a:t>
            </a:r>
            <a:endParaRPr lang="en-AU" sz="9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000">
        <p14:prism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euben\Desktop\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35" y="1371600"/>
            <a:ext cx="1305193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8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1000">
        <p14:flash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euben\Desktop\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630049"/>
            <a:ext cx="11383874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euben\Desktop\141571v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31" y="1312889"/>
            <a:ext cx="376716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00.jpg" descr="7caK7Krdi.jpe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115754" y="1350994"/>
            <a:ext cx="1000891" cy="1022436"/>
          </a:xfrm>
          <a:prstGeom prst="rect">
            <a:avLst/>
          </a:prstGeom>
          <a:ln/>
        </p:spPr>
      </p:pic>
      <p:pic>
        <p:nvPicPr>
          <p:cNvPr id="5" name="image00.jpg" descr="download.jp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8102600" y="1282867"/>
            <a:ext cx="1486296" cy="1236589"/>
          </a:xfrm>
          <a:prstGeom prst="rect">
            <a:avLst/>
          </a:prstGeom>
          <a:ln/>
        </p:spPr>
      </p:pic>
      <p:pic>
        <p:nvPicPr>
          <p:cNvPr id="1026" name="Picture 2" descr="C:\Users\Reuben\Desktop\pinterest-path-logo-650x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138" y="1351388"/>
            <a:ext cx="1040670" cy="103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2000">
        <p:pull/>
      </p:transition>
    </mc:Choice>
    <mc:Fallback xmlns="">
      <p:transition spd="slow" advTm="1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euben\Desktop\Posters to print\poster cropp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28" y="36786"/>
            <a:ext cx="8745795" cy="971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2000">
        <p:cover/>
      </p:transition>
    </mc:Choice>
    <mc:Fallback xmlns="">
      <p:transition spd="slow" advTm="12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uben\Desktop\Posters to print\Icon 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84" y="381000"/>
            <a:ext cx="8991600" cy="89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94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Tm="13000">
        <p14:doors dir="vert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C:\Users\Reuben\Desktop\depression-e463a655307ccad3f1e741b74f3193f81620b2c1-s6-c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004801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18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00" advTm="12000">
        <p:fade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971800"/>
            <a:ext cx="12344400" cy="3810000"/>
          </a:xfrm>
        </p:spPr>
        <p:txBody>
          <a:bodyPr/>
          <a:lstStyle/>
          <a:p>
            <a:r>
              <a:rPr lang="en-A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info@mindfulcreation.com</a:t>
            </a:r>
            <a:endParaRPr lang="en-A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1422400"/>
          </a:xfrm>
        </p:spPr>
        <p:txBody>
          <a:bodyPr/>
          <a:lstStyle/>
          <a:p>
            <a:endParaRPr lang="en-AU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pic>
        <p:nvPicPr>
          <p:cNvPr id="9220" name="Picture 2" descr="C:\Users\Reuben\Desktop\Ignite Presentation\Pics\Teens\50c6162c50b2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2207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000">
        <p14:reveal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244600" y="1371600"/>
            <a:ext cx="10464800" cy="7696200"/>
          </a:xfrm>
        </p:spPr>
        <p:txBody>
          <a:bodyPr/>
          <a:lstStyle/>
          <a:p>
            <a:r>
              <a:rPr lang="en-AU" sz="15000" b="1" dirty="0" smtClean="0">
                <a:solidFill>
                  <a:srgbClr val="FF0000"/>
                </a:solidFill>
                <a:latin typeface="Bradley Hand ITC" pitchFamily="66" charset="0"/>
                <a:cs typeface="Aharoni" pitchFamily="2" charset="-79"/>
              </a:rPr>
              <a:t>Share</a:t>
            </a:r>
            <a:r>
              <a:rPr lang="en-AU" sz="25000" b="1" dirty="0" smtClean="0">
                <a:solidFill>
                  <a:srgbClr val="FF0000"/>
                </a:solidFill>
                <a:latin typeface="Bradley Hand ITC" pitchFamily="66" charset="0"/>
                <a:cs typeface="Aharoni" pitchFamily="2" charset="-79"/>
              </a:rPr>
              <a:t> YOUR </a:t>
            </a:r>
            <a:r>
              <a:rPr lang="en-AU" sz="15000" b="1" dirty="0" smtClean="0">
                <a:solidFill>
                  <a:srgbClr val="FF0000"/>
                </a:solidFill>
                <a:latin typeface="Bradley Hand ITC" pitchFamily="66" charset="0"/>
                <a:cs typeface="Aharoni" pitchFamily="2" charset="-79"/>
              </a:rPr>
              <a:t>Gift</a:t>
            </a:r>
            <a:r>
              <a:rPr lang="en-AU" sz="15000" b="1" dirty="0" smtClean="0">
                <a:solidFill>
                  <a:srgbClr val="7030A0"/>
                </a:solidFill>
              </a:rPr>
              <a:t/>
            </a:r>
            <a:br>
              <a:rPr lang="en-AU" sz="15000" b="1" dirty="0" smtClean="0">
                <a:solidFill>
                  <a:srgbClr val="7030A0"/>
                </a:solidFill>
              </a:rPr>
            </a:br>
            <a:endParaRPr lang="en-AU" sz="15000" b="1" dirty="0" smtClean="0">
              <a:solidFill>
                <a:srgbClr val="7030A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400" advTm="13000">
        <p14:reveal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Reuben\Desktop\Posters to print\Icon large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914400"/>
            <a:ext cx="792480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flip dir="r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3000">
        <p:push dir="u"/>
      </p:transition>
    </mc:Choice>
    <mc:Fallback xmlns="">
      <p:transition spd="slow" advTm="1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0">
              <a:srgbClr val="5F5F5F"/>
            </a:gs>
            <a:gs pos="21001">
              <a:srgbClr val="5F5F5F"/>
            </a:gs>
            <a:gs pos="9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253796" y="762000"/>
            <a:ext cx="10464800" cy="1422400"/>
          </a:xfrm>
        </p:spPr>
        <p:txBody>
          <a:bodyPr>
            <a:normAutofit fontScale="90000"/>
          </a:bodyPr>
          <a:lstStyle/>
          <a:p>
            <a:r>
              <a:rPr lang="en-AU" sz="6600" b="1" dirty="0" smtClean="0">
                <a:solidFill>
                  <a:schemeClr val="bg2"/>
                </a:solidFill>
              </a:rPr>
              <a:t>ACT on it:</a:t>
            </a:r>
            <a:br>
              <a:rPr lang="en-AU" sz="6600" b="1" dirty="0" smtClean="0">
                <a:solidFill>
                  <a:schemeClr val="bg2"/>
                </a:solidFill>
              </a:rPr>
            </a:br>
            <a:r>
              <a:rPr lang="en-AU" sz="6600" b="1" dirty="0" smtClean="0">
                <a:solidFill>
                  <a:schemeClr val="bg2"/>
                </a:solidFill>
              </a:rPr>
              <a:t>Mindfulness for Teens Inc.</a:t>
            </a:r>
            <a:r>
              <a:rPr lang="en-AU" sz="6600" b="1" dirty="0" smtClean="0"/>
              <a:t>.</a:t>
            </a:r>
          </a:p>
        </p:txBody>
      </p:sp>
      <p:pic>
        <p:nvPicPr>
          <p:cNvPr id="3" name="Picture 2" descr="C:\Users\Reuben\Desktop\Posters to print\poster cropped l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3" y="2895600"/>
            <a:ext cx="12115800" cy="523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6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2000">
        <p:push dir="u"/>
      </p:transition>
    </mc:Choice>
    <mc:Fallback xmlns="">
      <p:transition spd="slow" advTm="1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Reuben\Desktop\Ignite Presentation\hands_toget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400" y="0"/>
            <a:ext cx="14045183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2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000">
        <p14:reveal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600200"/>
            <a:ext cx="6435725" cy="643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70000" y="304800"/>
            <a:ext cx="10464800" cy="8991600"/>
          </a:xfrm>
        </p:spPr>
        <p:txBody>
          <a:bodyPr/>
          <a:lstStyle/>
          <a:p>
            <a:r>
              <a:rPr lang="en-AU" sz="5400" dirty="0" smtClean="0">
                <a:solidFill>
                  <a:schemeClr val="bg1"/>
                </a:solidFill>
                <a:latin typeface="Gill Sans"/>
              </a:rPr>
              <a:t/>
            </a:r>
            <a:br>
              <a:rPr lang="en-AU" sz="5400" dirty="0" smtClean="0">
                <a:solidFill>
                  <a:schemeClr val="bg1"/>
                </a:solidFill>
                <a:latin typeface="Gill Sans"/>
              </a:rPr>
            </a:br>
            <a:endParaRPr lang="en-AU" sz="5400" dirty="0" smtClean="0">
              <a:solidFill>
                <a:schemeClr val="bg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6053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4000">
        <p14:honeycomb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16332</TotalTime>
  <Pages>0</Pages>
  <Words>684</Words>
  <Characters>0</Characters>
  <Application>Microsoft Office PowerPoint</Application>
  <PresentationFormat>Custom</PresentationFormat>
  <Lines>0</Lines>
  <Paragraphs>143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Title - Center</vt:lpstr>
      <vt:lpstr>PowerPoint Presentation</vt:lpstr>
      <vt:lpstr>PowerPoint Presentation</vt:lpstr>
      <vt:lpstr>PowerPoint Presentation</vt:lpstr>
      <vt:lpstr>Share YOUR Gift </vt:lpstr>
      <vt:lpstr>PowerPoint Presentation</vt:lpstr>
      <vt:lpstr>PowerPoint Presentation</vt:lpstr>
      <vt:lpstr>ACT on it: Mindfulness for Teens Inc..</vt:lpstr>
      <vt:lpstr>PowerPoint Presentation</vt:lpstr>
      <vt:lpstr> </vt:lpstr>
      <vt:lpstr>PowerPoint Presentation</vt:lpstr>
      <vt:lpstr>PowerPoint Presentation</vt:lpstr>
      <vt:lpstr>How much video is typically watched?</vt:lpstr>
      <vt:lpstr>PowerPoint Presentation</vt:lpstr>
      <vt:lpstr>PowerPoint Presentation</vt:lpstr>
      <vt:lpstr>Why   STORY?</vt:lpstr>
      <vt:lpstr>PowerPoint Presentation</vt:lpstr>
      <vt:lpstr>PowerPoint Presentation</vt:lpstr>
      <vt:lpstr>PowerPoint Presentation</vt:lpstr>
      <vt:lpstr>PowerPoint Presentation</vt:lpstr>
      <vt:lpstr>info@mindfulcreation.com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Reuben</dc:creator>
  <cp:lastModifiedBy>Ashley</cp:lastModifiedBy>
  <cp:revision>157</cp:revision>
  <dcterms:modified xsi:type="dcterms:W3CDTF">2014-06-22T14:06:11Z</dcterms:modified>
</cp:coreProperties>
</file>